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B6B40-C61F-48CC-BD0F-44D60DE4FBC0}" type="datetimeFigureOut">
              <a:rPr lang="en-US" smtClean="0"/>
              <a:pPr/>
              <a:t>9/8/2020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DD44F-8C9B-4C35-A588-9892A8754C3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DD44F-8C9B-4C35-A588-9892A8754C37}" type="slidenum">
              <a:rPr lang="en-IN" smtClean="0"/>
              <a:pPr/>
              <a:t>2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5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990600"/>
            <a:ext cx="8915400" cy="12192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bg2">
                    <a:lumMod val="50000"/>
                  </a:schemeClr>
                </a:solidFill>
              </a:rPr>
              <a:t>              </a:t>
            </a:r>
            <a:r>
              <a:rPr lang="en-IN" sz="5400" dirty="0" smtClean="0">
                <a:solidFill>
                  <a:schemeClr val="bg2">
                    <a:lumMod val="50000"/>
                  </a:schemeClr>
                </a:solidFill>
              </a:rPr>
              <a:t>PACE</a:t>
            </a:r>
            <a:r>
              <a:rPr lang="en-IN" dirty="0" smtClean="0">
                <a:solidFill>
                  <a:schemeClr val="bg2">
                    <a:lumMod val="50000"/>
                  </a:schemeClr>
                </a:solidFill>
              </a:rPr>
              <a:t> ASSEMBLY TOOLS</a:t>
            </a:r>
            <a:endParaRPr lang="en-IN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User\Desktop\xxx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514600"/>
            <a:ext cx="4876800" cy="2514600"/>
          </a:xfrm>
          <a:prstGeom prst="rect">
            <a:avLst/>
          </a:prstGeom>
          <a:noFill/>
        </p:spPr>
      </p:pic>
      <p:pic>
        <p:nvPicPr>
          <p:cNvPr id="1026" name="Picture 2" descr="C:\Users\User\Desktop\ABC\LOGO\kuk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191000"/>
            <a:ext cx="2057400" cy="1543050"/>
          </a:xfrm>
          <a:prstGeom prst="rect">
            <a:avLst/>
          </a:prstGeom>
          <a:noFill/>
        </p:spPr>
      </p:pic>
      <p:pic>
        <p:nvPicPr>
          <p:cNvPr id="6" name="Picture 5" descr="PAT_Logo_Final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" y="152400"/>
            <a:ext cx="1143000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71600" y="304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IN" sz="3600" b="1" dirty="0" smtClean="0">
                <a:solidFill>
                  <a:srgbClr val="0070C0"/>
                </a:solidFill>
              </a:rPr>
              <a:t>POKA YOKE System from KUKEN</a:t>
            </a:r>
            <a:endParaRPr lang="en-I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2" descr="C:\Users\User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029075"/>
            <a:ext cx="1866900" cy="2447925"/>
          </a:xfrm>
          <a:prstGeom prst="rect">
            <a:avLst/>
          </a:prstGeom>
          <a:noFill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981200"/>
            <a:ext cx="17688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User\Desktop\air-pressure-accessori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399" y="1371600"/>
            <a:ext cx="5791201" cy="4724400"/>
          </a:xfrm>
          <a:prstGeom prst="rect">
            <a:avLst/>
          </a:prstGeom>
          <a:noFill/>
        </p:spPr>
      </p:pic>
      <p:pic>
        <p:nvPicPr>
          <p:cNvPr id="16" name="Picture 2" descr="C:\Users\User\Desktop\ABC\LOGO\kuk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6000750"/>
            <a:ext cx="1143000" cy="857250"/>
          </a:xfrm>
          <a:prstGeom prst="rect">
            <a:avLst/>
          </a:prstGeom>
          <a:noFill/>
        </p:spPr>
      </p:pic>
      <p:pic>
        <p:nvPicPr>
          <p:cNvPr id="7" name="Picture 6" descr="PAT_Logo_Final-0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000" y="2286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ts val="2520"/>
              </a:lnSpc>
              <a:spcBef>
                <a:spcPts val="5"/>
              </a:spcBef>
              <a:buNone/>
            </a:pPr>
            <a:r>
              <a:rPr lang="en-IN" sz="2800" spc="-5" dirty="0" smtClean="0">
                <a:solidFill>
                  <a:srgbClr val="575757"/>
                </a:solidFill>
                <a:latin typeface="Arial"/>
                <a:cs typeface="Arial"/>
              </a:rPr>
              <a:t>                                      (EYE OPENER) </a:t>
            </a:r>
          </a:p>
          <a:p>
            <a:pPr marL="12700">
              <a:lnSpc>
                <a:spcPts val="2520"/>
              </a:lnSpc>
              <a:spcBef>
                <a:spcPts val="5"/>
              </a:spcBef>
              <a:buNone/>
            </a:pPr>
            <a:endParaRPr lang="en-IN" sz="2800" spc="-5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ts val="2520"/>
              </a:lnSpc>
              <a:spcBef>
                <a:spcPts val="5"/>
              </a:spcBef>
            </a:pPr>
            <a:endParaRPr lang="en-IN" sz="2800" dirty="0" smtClean="0">
              <a:latin typeface="Arial"/>
              <a:cs typeface="Arial"/>
            </a:endParaRPr>
          </a:p>
          <a:p>
            <a:pPr marL="12700">
              <a:lnSpc>
                <a:spcPts val="2575"/>
              </a:lnSpc>
              <a:spcBef>
                <a:spcPts val="95"/>
              </a:spcBef>
            </a:pPr>
            <a:endParaRPr lang="en-IN" sz="2800" dirty="0" smtClean="0">
              <a:latin typeface="Arial"/>
              <a:cs typeface="Arial"/>
            </a:endParaRPr>
          </a:p>
          <a:p>
            <a:endParaRPr lang="en-IN" sz="4400" dirty="0" smtClean="0"/>
          </a:p>
          <a:p>
            <a:endParaRPr lang="en-IN" sz="4400" spc="142" baseline="-2136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endParaRPr lang="en-IN" sz="4400" baseline="-2136" dirty="0" smtClean="0">
              <a:latin typeface="Arial"/>
              <a:cs typeface="Arial"/>
            </a:endParaRPr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>
                <a:solidFill>
                  <a:schemeClr val="bg2">
                    <a:lumMod val="50000"/>
                  </a:schemeClr>
                </a:solidFill>
              </a:rPr>
              <a:t>       Key features of KUKEN Tools</a:t>
            </a:r>
            <a:endParaRPr lang="en-IN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esktop\ABC\LOGO\ku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6000750"/>
            <a:ext cx="1143000" cy="857250"/>
          </a:xfrm>
          <a:prstGeom prst="rect">
            <a:avLst/>
          </a:prstGeom>
          <a:noFill/>
        </p:spPr>
      </p:pic>
      <p:pic>
        <p:nvPicPr>
          <p:cNvPr id="7171" name="Picture 3" descr="C:\Users\User\Desktop\download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1" y="1219201"/>
            <a:ext cx="1447800" cy="14478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048000"/>
            <a:ext cx="164026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667000"/>
            <a:ext cx="1752600" cy="208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362200" y="5029200"/>
            <a:ext cx="6123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KUKEN </a:t>
            </a:r>
            <a:r>
              <a:rPr lang="en-IN" dirty="0" smtClean="0"/>
              <a:t>                                  </a:t>
            </a:r>
            <a:r>
              <a:rPr lang="en-IN" b="1" dirty="0" smtClean="0"/>
              <a:t>URYU</a:t>
            </a:r>
            <a:r>
              <a:rPr lang="en-IN" dirty="0" smtClean="0"/>
              <a:t>                                 </a:t>
            </a:r>
          </a:p>
          <a:p>
            <a:r>
              <a:rPr lang="en-IN" dirty="0" smtClean="0"/>
              <a:t>KW-7P                                   UW-6SLRK</a:t>
            </a:r>
          </a:p>
          <a:p>
            <a:r>
              <a:rPr lang="en-IN" dirty="0" smtClean="0"/>
              <a:t>Noise  Level~</a:t>
            </a:r>
            <a:r>
              <a:rPr lang="en-IN" b="1" dirty="0" smtClean="0">
                <a:solidFill>
                  <a:srgbClr val="00B050"/>
                </a:solidFill>
              </a:rPr>
              <a:t>77.5dBA</a:t>
            </a:r>
            <a:r>
              <a:rPr lang="en-IN" dirty="0" smtClean="0"/>
              <a:t>             Noise Level~</a:t>
            </a:r>
            <a:r>
              <a:rPr lang="en-IN" sz="2800" dirty="0" smtClean="0">
                <a:solidFill>
                  <a:srgbClr val="FF0000"/>
                </a:solidFill>
              </a:rPr>
              <a:t>93dBA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10" name="Picture 9" descr="PAT_Logo_Final-0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400" y="1524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xxx\introduction-2789965_960_720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5791200" cy="5791199"/>
          </a:xfrm>
          <a:prstGeom prst="rect">
            <a:avLst/>
          </a:prstGeom>
          <a:noFill/>
        </p:spPr>
      </p:pic>
      <p:pic>
        <p:nvPicPr>
          <p:cNvPr id="25603" name="Picture 3" descr="C:\Users\User\Desktop\xxx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426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>
              <a:lnSpc>
                <a:spcPts val="252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en-IN" sz="1800" spc="-5" dirty="0" smtClean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Company name: KUKEN Co. Ltd.</a:t>
            </a:r>
          </a:p>
          <a:p>
            <a:pPr marL="12700">
              <a:lnSpc>
                <a:spcPts val="2520"/>
              </a:lnSpc>
              <a:spcBef>
                <a:spcPts val="5"/>
              </a:spcBef>
              <a:buFont typeface="Wingdings" pitchFamily="2" charset="2"/>
              <a:buChar char="Ø"/>
            </a:pPr>
            <a:endParaRPr lang="en-IN" sz="1800" spc="-5" dirty="0" smtClean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52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en-IN" sz="1800" spc="-5" dirty="0" smtClean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Established    :  March 1968</a:t>
            </a:r>
          </a:p>
          <a:p>
            <a:pPr marL="12700">
              <a:lnSpc>
                <a:spcPts val="2520"/>
              </a:lnSpc>
              <a:spcBef>
                <a:spcPts val="5"/>
              </a:spcBef>
              <a:buFont typeface="Wingdings" pitchFamily="2" charset="2"/>
              <a:buChar char="Ø"/>
            </a:pPr>
            <a:endParaRPr lang="en-IN" sz="1800" spc="-5" dirty="0" smtClean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520"/>
              </a:lnSpc>
              <a:spcBef>
                <a:spcPts val="5"/>
              </a:spcBef>
              <a:buNone/>
            </a:pPr>
            <a:endParaRPr lang="en-IN" sz="1800" spc="-5" dirty="0" smtClean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52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en-IN" sz="1800" spc="-5" dirty="0" smtClean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Head Office   :</a:t>
            </a:r>
            <a:r>
              <a:rPr lang="en-IN" sz="1800" dirty="0" smtClean="0">
                <a:latin typeface="Arial" pitchFamily="34" charset="0"/>
                <a:cs typeface="Arial" pitchFamily="34" charset="0"/>
              </a:rPr>
              <a:t>Habikino-Shi,Osaka</a:t>
            </a:r>
            <a:r>
              <a:rPr lang="en-IN" sz="1800" spc="-5" dirty="0" smtClean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2700">
              <a:lnSpc>
                <a:spcPts val="2520"/>
              </a:lnSpc>
              <a:spcBef>
                <a:spcPts val="5"/>
              </a:spcBef>
              <a:buNone/>
            </a:pPr>
            <a:endParaRPr lang="en-IN" sz="1800" spc="-5" dirty="0" smtClean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520"/>
              </a:lnSpc>
              <a:spcBef>
                <a:spcPts val="5"/>
              </a:spcBef>
              <a:buNone/>
            </a:pPr>
            <a:endParaRPr lang="en-IN" sz="1800" spc="-5" dirty="0" smtClean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520"/>
              </a:lnSpc>
              <a:spcBef>
                <a:spcPts val="5"/>
              </a:spcBef>
              <a:buFont typeface="Wingdings" pitchFamily="2" charset="2"/>
              <a:buChar char="Ø"/>
            </a:pPr>
            <a:r>
              <a:rPr lang="en-IN" sz="1800" spc="-5" dirty="0" smtClean="0">
                <a:solidFill>
                  <a:srgbClr val="575757"/>
                </a:solidFill>
                <a:latin typeface="Arial" pitchFamily="34" charset="0"/>
                <a:cs typeface="Arial" pitchFamily="34" charset="0"/>
              </a:rPr>
              <a:t>Acquired Std: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ISO 9001:2008, JIS Q 9001:2008</a:t>
            </a:r>
            <a:endParaRPr lang="en-IN" sz="1800" spc="-5" dirty="0" smtClean="0">
              <a:solidFill>
                <a:srgbClr val="575757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520"/>
              </a:lnSpc>
              <a:spcBef>
                <a:spcPts val="5"/>
              </a:spcBef>
              <a:buFont typeface="Wingdings" pitchFamily="2" charset="2"/>
              <a:buChar char="Ø"/>
            </a:pPr>
            <a:endParaRPr lang="en-IN" sz="1800" spc="-5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ts val="2520"/>
              </a:lnSpc>
              <a:spcBef>
                <a:spcPts val="5"/>
              </a:spcBef>
              <a:buNone/>
            </a:pPr>
            <a:endParaRPr lang="en-IN" sz="2800" dirty="0" smtClean="0">
              <a:latin typeface="Arial"/>
              <a:cs typeface="Arial"/>
            </a:endParaRPr>
          </a:p>
          <a:p>
            <a:pPr marL="12700">
              <a:lnSpc>
                <a:spcPts val="2575"/>
              </a:lnSpc>
              <a:spcBef>
                <a:spcPts val="95"/>
              </a:spcBef>
              <a:buNone/>
            </a:pPr>
            <a:endParaRPr lang="en-IN" sz="2800" dirty="0" smtClean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en-IN" sz="4000" dirty="0" smtClean="0">
                <a:solidFill>
                  <a:srgbClr val="0070C0"/>
                </a:solidFill>
              </a:rPr>
              <a:t>Company Introduction</a:t>
            </a:r>
            <a:endParaRPr lang="en-IN" sz="40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\Desktop\ol_p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295400"/>
            <a:ext cx="3143250" cy="2590800"/>
          </a:xfrm>
          <a:prstGeom prst="rect">
            <a:avLst/>
          </a:prstGeom>
          <a:noFill/>
        </p:spPr>
      </p:pic>
      <p:pic>
        <p:nvPicPr>
          <p:cNvPr id="2051" name="Picture 3" descr="C:\Users\User\Desktop\hst_ph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4495800"/>
            <a:ext cx="3276600" cy="2057400"/>
          </a:xfrm>
          <a:prstGeom prst="rect">
            <a:avLst/>
          </a:prstGeom>
          <a:noFill/>
        </p:spPr>
      </p:pic>
      <p:pic>
        <p:nvPicPr>
          <p:cNvPr id="7" name="Picture 2" descr="C:\Users\User\Desktop\ABC\LOGO\kuk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800600"/>
            <a:ext cx="1371600" cy="1028700"/>
          </a:xfrm>
          <a:prstGeom prst="rect">
            <a:avLst/>
          </a:prstGeom>
          <a:noFill/>
        </p:spPr>
      </p:pic>
      <p:pic>
        <p:nvPicPr>
          <p:cNvPr id="8" name="Picture 7" descr="PAT_Logo_Final-0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" y="3048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Fastening Tools</a:t>
            </a:r>
          </a:p>
          <a:p>
            <a:r>
              <a:rPr lang="en-IN" dirty="0" smtClean="0"/>
              <a:t>Speciality Tools</a:t>
            </a:r>
          </a:p>
          <a:p>
            <a:r>
              <a:rPr lang="en-IN" dirty="0" smtClean="0"/>
              <a:t>Sanding Tools/Polishing Tools</a:t>
            </a:r>
          </a:p>
          <a:p>
            <a:r>
              <a:rPr lang="en-IN" dirty="0" smtClean="0"/>
              <a:t>Drilling Tools/Grinding Tools</a:t>
            </a:r>
          </a:p>
          <a:p>
            <a:r>
              <a:rPr lang="en-IN" dirty="0" smtClean="0"/>
              <a:t>Cutting Tools</a:t>
            </a:r>
          </a:p>
          <a:p>
            <a:pPr>
              <a:buNone/>
            </a:pPr>
            <a:endParaRPr lang="en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000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en-IN" sz="4000" dirty="0" smtClean="0">
                <a:solidFill>
                  <a:srgbClr val="0070C0"/>
                </a:solidFill>
              </a:rPr>
              <a:t>KUKEN  Products </a:t>
            </a:r>
            <a:endParaRPr lang="en-IN" sz="40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User\Desktop\ABC\LOGO\ku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648200"/>
            <a:ext cx="1295400" cy="971550"/>
          </a:xfrm>
          <a:prstGeom prst="rect">
            <a:avLst/>
          </a:prstGeom>
          <a:noFill/>
        </p:spPr>
      </p:pic>
      <p:pic>
        <p:nvPicPr>
          <p:cNvPr id="5" name="Picture 4" descr="PAT_Logo_Final-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3048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133600" y="381000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rgbClr val="0070C0"/>
                </a:solidFill>
              </a:rPr>
              <a:t>Fastening Tools</a:t>
            </a:r>
            <a:endParaRPr lang="en-IN" sz="4000" b="1" dirty="0">
              <a:solidFill>
                <a:srgbClr val="0070C0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Impact Wrenches/Drivers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Oil Pulse Wrench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79516"/>
            <a:ext cx="1552084" cy="173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267200"/>
            <a:ext cx="1600200" cy="185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C:\Users\User\Desktop\aa1d6060e6aefe728191eea5fb7931aa1-438x49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1981200"/>
            <a:ext cx="1744125" cy="1951190"/>
          </a:xfrm>
          <a:prstGeom prst="rect">
            <a:avLst/>
          </a:prstGeom>
          <a:noFill/>
        </p:spPr>
      </p:pic>
      <p:pic>
        <p:nvPicPr>
          <p:cNvPr id="9" name="Picture 2" descr="C:\Users\User\Desktop\ABC\LOGO\kuk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5715000"/>
            <a:ext cx="1219200" cy="9144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1981200"/>
            <a:ext cx="183480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2105025"/>
            <a:ext cx="225168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PAT_Logo_Final-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400" y="3810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4572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/>
              <a:t>             </a:t>
            </a:r>
            <a:r>
              <a:rPr lang="en-IN" sz="3600" b="1" dirty="0" smtClean="0">
                <a:solidFill>
                  <a:srgbClr val="0070C0"/>
                </a:solidFill>
              </a:rPr>
              <a:t>Advanced Torque Control Tool</a:t>
            </a:r>
          </a:p>
        </p:txBody>
      </p:sp>
      <p:pic>
        <p:nvPicPr>
          <p:cNvPr id="10" name="Picture 5" descr="C:\Users\Manish\Downloads\110447-36780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95400"/>
            <a:ext cx="3124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800" dirty="0" smtClean="0"/>
              <a:t>PTS (Power Torque Setter)</a:t>
            </a:r>
          </a:p>
          <a:p>
            <a:pPr>
              <a:buFont typeface="Wingdings" pitchFamily="2" charset="2"/>
              <a:buChar char="Ø"/>
            </a:pPr>
            <a:r>
              <a:rPr lang="en-IN" sz="1800" dirty="0" smtClean="0"/>
              <a:t>Extremely accurate(5%)</a:t>
            </a:r>
          </a:p>
          <a:p>
            <a:pPr>
              <a:buFont typeface="Wingdings" pitchFamily="2" charset="2"/>
              <a:buChar char="Ø"/>
            </a:pPr>
            <a:r>
              <a:rPr lang="en-IN" sz="1800" dirty="0" smtClean="0"/>
              <a:t>Reaction is absorbed through  reaction arm</a:t>
            </a:r>
          </a:p>
          <a:p>
            <a:pPr>
              <a:buFont typeface="Wingdings" pitchFamily="2" charset="2"/>
              <a:buChar char="Ø"/>
            </a:pPr>
            <a:r>
              <a:rPr lang="en-IN" sz="1800" dirty="0" smtClean="0"/>
              <a:t>3 different torques can be set .</a:t>
            </a:r>
          </a:p>
          <a:p>
            <a:pPr>
              <a:buFont typeface="Wingdings" pitchFamily="2" charset="2"/>
              <a:buChar char="Ø"/>
            </a:pPr>
            <a:r>
              <a:rPr lang="en-IN" sz="1800" dirty="0" smtClean="0"/>
              <a:t>Data saving system</a:t>
            </a:r>
          </a:p>
          <a:p>
            <a:pPr>
              <a:buFont typeface="Wingdings" pitchFamily="2" charset="2"/>
              <a:buChar char="Ø"/>
            </a:pPr>
            <a:r>
              <a:rPr lang="en-IN" sz="1800" dirty="0" smtClean="0"/>
              <a:t>Extremely Low Vibration &amp; Noise</a:t>
            </a:r>
          </a:p>
          <a:p>
            <a:pPr>
              <a:buFont typeface="Wingdings" pitchFamily="2" charset="2"/>
              <a:buChar char="Ø"/>
            </a:pPr>
            <a:r>
              <a:rPr lang="en-IN" sz="1800" dirty="0" smtClean="0"/>
              <a:t>High Torque range:5000Nm</a:t>
            </a:r>
            <a:endParaRPr lang="en-IN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191000"/>
            <a:ext cx="36195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User\Desktop\ABC\LOGO\kuk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800600"/>
            <a:ext cx="1219200" cy="914400"/>
          </a:xfrm>
          <a:prstGeom prst="rect">
            <a:avLst/>
          </a:prstGeom>
          <a:noFill/>
        </p:spPr>
      </p:pic>
      <p:pic>
        <p:nvPicPr>
          <p:cNvPr id="7" name="Picture 6" descr="PAT_Logo_Final-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4800" y="2286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705600" y="1783602"/>
            <a:ext cx="2200275" cy="187399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en-IN" sz="4000" dirty="0" smtClean="0">
                <a:solidFill>
                  <a:srgbClr val="0070C0"/>
                </a:solidFill>
              </a:rPr>
              <a:t>Application of PTS Series Tools</a:t>
            </a:r>
            <a:endParaRPr lang="en-IN" sz="4000" dirty="0">
              <a:solidFill>
                <a:srgbClr val="0070C0"/>
              </a:solidFill>
            </a:endParaRPr>
          </a:p>
        </p:txBody>
      </p:sp>
      <p:pic>
        <p:nvPicPr>
          <p:cNvPr id="9" name="Picture 2" descr="C:\Users\User\Desktop\2dx-backhoe-loader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76400"/>
            <a:ext cx="2514600" cy="2209800"/>
          </a:xfrm>
          <a:prstGeom prst="rect">
            <a:avLst/>
          </a:prstGeom>
          <a:noFill/>
        </p:spPr>
      </p:pic>
      <p:pic>
        <p:nvPicPr>
          <p:cNvPr id="10" name="Picture 4" descr="C:\Users\User\Desktop\refin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114800"/>
            <a:ext cx="2331028" cy="1981200"/>
          </a:xfrm>
          <a:prstGeom prst="rect">
            <a:avLst/>
          </a:prstGeom>
          <a:noFill/>
        </p:spPr>
      </p:pic>
      <p:pic>
        <p:nvPicPr>
          <p:cNvPr id="11" name="Picture 6" descr="C:\Users\User\Desktop\613573-downlo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114800"/>
            <a:ext cx="2362200" cy="1981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1676400"/>
            <a:ext cx="35813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IN" dirty="0" smtClean="0"/>
              <a:t> Wheel Tightening for Bus &amp; Trucks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n-IN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IN" dirty="0" smtClean="0"/>
              <a:t> Public Transport Maintenance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n-IN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IN" dirty="0" smtClean="0"/>
              <a:t> Power Plant Maintenance</a:t>
            </a:r>
            <a:endParaRPr lang="en-IN" dirty="0"/>
          </a:p>
        </p:txBody>
      </p:sp>
      <p:pic>
        <p:nvPicPr>
          <p:cNvPr id="13" name="Picture 2" descr="C:\Users\User\Desktop\ABC\LOGO\kuk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724400"/>
            <a:ext cx="1295400" cy="971550"/>
          </a:xfrm>
          <a:prstGeom prst="rect">
            <a:avLst/>
          </a:prstGeom>
          <a:noFill/>
        </p:spPr>
      </p:pic>
      <p:pic>
        <p:nvPicPr>
          <p:cNvPr id="14" name="Picture 13" descr="PAT_Logo_Final-0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4800" y="3048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686800" cy="1143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4000" dirty="0" smtClean="0">
                <a:solidFill>
                  <a:schemeClr val="bg2">
                    <a:lumMod val="50000"/>
                  </a:schemeClr>
                </a:solidFill>
              </a:rPr>
              <a:t>          </a:t>
            </a:r>
            <a:r>
              <a:rPr lang="en-IN" sz="4000" dirty="0" smtClean="0">
                <a:solidFill>
                  <a:srgbClr val="0070C0"/>
                </a:solidFill>
              </a:rPr>
              <a:t> Speciality Tools</a:t>
            </a:r>
            <a:endParaRPr lang="en-IN" sz="4000" dirty="0">
              <a:solidFill>
                <a:srgbClr val="0070C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3276601" y="1444625"/>
            <a:ext cx="5867400" cy="3941763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                            </a:t>
            </a:r>
            <a:endParaRPr lang="en-IN" sz="1400" dirty="0"/>
          </a:p>
        </p:txBody>
      </p:sp>
      <p:pic>
        <p:nvPicPr>
          <p:cNvPr id="11" name="Picture 2" descr="C:\Users\User\Desktop\ABC\LOGO\ku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257800"/>
            <a:ext cx="1295400" cy="97155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24000"/>
            <a:ext cx="2437654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381000" y="1447800"/>
            <a:ext cx="533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IN" dirty="0" smtClean="0"/>
              <a:t> N Type Clutch Tools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IN" dirty="0" smtClean="0"/>
              <a:t> High power :650Nm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IN" dirty="0" smtClean="0"/>
              <a:t> For Crank pulley bolts, timing belt &amp;    narrow places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IN" dirty="0" smtClean="0"/>
              <a:t>Low cost :Maintenance cost is very low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IN" dirty="0" smtClean="0"/>
              <a:t>Long  exhaust  hose to avoid ocean contamination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en-IN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en-IN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IN" dirty="0" smtClean="0"/>
              <a:t>Original N type  Clutch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n-IN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Suitable for off shore operations, port constructions, ship maintenances, etc.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n-IN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en-IN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en-IN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en-IN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en-IN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en-IN" dirty="0" smtClean="0"/>
          </a:p>
        </p:txBody>
      </p:sp>
      <p:pic>
        <p:nvPicPr>
          <p:cNvPr id="4101" name="Picture 5" descr="C:\Users\User\Desktop\KW-2500PHI_150514-438x38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81400"/>
            <a:ext cx="2884394" cy="2971800"/>
          </a:xfrm>
          <a:prstGeom prst="rect">
            <a:avLst/>
          </a:prstGeom>
          <a:noFill/>
        </p:spPr>
      </p:pic>
      <p:pic>
        <p:nvPicPr>
          <p:cNvPr id="4102" name="Picture 6" descr="C:\Users\User\Desktop\download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505200"/>
            <a:ext cx="1251603" cy="2943330"/>
          </a:xfrm>
          <a:prstGeom prst="rect">
            <a:avLst/>
          </a:prstGeom>
          <a:noFill/>
        </p:spPr>
      </p:pic>
      <p:pic>
        <p:nvPicPr>
          <p:cNvPr id="10" name="Picture 9" descr="PAT_Logo_Final-0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8200" y="3810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      </a:t>
            </a:r>
            <a:r>
              <a:rPr lang="en-IN" sz="4000" dirty="0" smtClean="0">
                <a:solidFill>
                  <a:srgbClr val="0070C0"/>
                </a:solidFill>
              </a:rPr>
              <a:t>Sanding/Polishing Tools</a:t>
            </a:r>
            <a:endParaRPr lang="en-IN" sz="4000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User\Desktop\ABC\LOGO\ku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638800"/>
            <a:ext cx="1143000" cy="85725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47800"/>
            <a:ext cx="14668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524000"/>
            <a:ext cx="16764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 descr="C:\Users\User\Desktop\download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524000"/>
            <a:ext cx="2813726" cy="1981200"/>
          </a:xfrm>
          <a:prstGeom prst="rect">
            <a:avLst/>
          </a:prstGeom>
          <a:noFill/>
        </p:spPr>
      </p:pic>
      <p:pic>
        <p:nvPicPr>
          <p:cNvPr id="5126" name="Picture 6" descr="C:\Users\User\Desktop\download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7500" y="1447800"/>
            <a:ext cx="2476500" cy="1847850"/>
          </a:xfrm>
          <a:prstGeom prst="rect">
            <a:avLst/>
          </a:prstGeom>
          <a:noFill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191000"/>
            <a:ext cx="1714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94924" y="3886200"/>
            <a:ext cx="195199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 descr="C:\Users\User\Desktop\belt-sanders-500x5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86400" y="3962400"/>
            <a:ext cx="3069771" cy="1371600"/>
          </a:xfrm>
          <a:prstGeom prst="rect">
            <a:avLst/>
          </a:prstGeom>
          <a:noFill/>
        </p:spPr>
      </p:pic>
      <p:pic>
        <p:nvPicPr>
          <p:cNvPr id="11" name="Picture 10" descr="PAT_Logo_Final-0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7200" y="3810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  <a:r>
              <a:rPr lang="en-IN" sz="4000" dirty="0" smtClean="0">
                <a:solidFill>
                  <a:srgbClr val="0070C0"/>
                </a:solidFill>
              </a:rPr>
              <a:t>Drilling &amp; Grinding Tools</a:t>
            </a:r>
            <a:endParaRPr lang="en-IN" sz="4000" dirty="0">
              <a:solidFill>
                <a:srgbClr val="0070C0"/>
              </a:solidFill>
            </a:endParaRPr>
          </a:p>
        </p:txBody>
      </p:sp>
      <p:pic>
        <p:nvPicPr>
          <p:cNvPr id="9" name="Picture 2" descr="C:\Users\User\Desktop\ABC\LOGO\kuk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486400"/>
            <a:ext cx="1371600" cy="1028700"/>
          </a:xfrm>
          <a:prstGeom prst="rect">
            <a:avLst/>
          </a:prstGeom>
          <a:noFill/>
        </p:spPr>
      </p:pic>
      <p:pic>
        <p:nvPicPr>
          <p:cNvPr id="6146" name="Picture 2" descr="C:\Users\User\Desktop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657600"/>
            <a:ext cx="2859464" cy="213360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038600"/>
            <a:ext cx="18478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3581400"/>
            <a:ext cx="16668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C:\Users\User\Desktop\s-l3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1600200"/>
            <a:ext cx="2514600" cy="2209800"/>
          </a:xfrm>
          <a:prstGeom prst="rect">
            <a:avLst/>
          </a:prstGeom>
          <a:noFill/>
        </p:spPr>
      </p:pic>
      <p:pic>
        <p:nvPicPr>
          <p:cNvPr id="6152" name="Picture 8" descr="C:\Users\User\Desktop\download (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1676400"/>
            <a:ext cx="2895600" cy="2160563"/>
          </a:xfrm>
          <a:prstGeom prst="rect">
            <a:avLst/>
          </a:prstGeom>
          <a:noFill/>
        </p:spPr>
      </p:pic>
      <p:pic>
        <p:nvPicPr>
          <p:cNvPr id="10" name="Picture 9" descr="PAT_Logo_Final-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7200" y="457200"/>
            <a:ext cx="867410" cy="86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710</TotalTime>
  <Words>205</Words>
  <Application>Microsoft Office PowerPoint</Application>
  <PresentationFormat>On-screen Show (4:3)</PresentationFormat>
  <Paragraphs>71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              PACE ASSEMBLY TOOLS</vt:lpstr>
      <vt:lpstr>         Company Introduction</vt:lpstr>
      <vt:lpstr>         KUKEN  Products </vt:lpstr>
      <vt:lpstr>Slide 4</vt:lpstr>
      <vt:lpstr>Slide 5</vt:lpstr>
      <vt:lpstr>         Application of PTS Series Tools</vt:lpstr>
      <vt:lpstr>           Speciality Tools</vt:lpstr>
      <vt:lpstr>         Sanding/Polishing Tools</vt:lpstr>
      <vt:lpstr>         Drilling &amp; Grinding Tools</vt:lpstr>
      <vt:lpstr>Slide 10</vt:lpstr>
      <vt:lpstr>       Key features of KUKEN Tools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PACE ASSEMBLY TOOLS</dc:title>
  <dc:creator>User</dc:creator>
  <cp:lastModifiedBy>HP</cp:lastModifiedBy>
  <cp:revision>55</cp:revision>
  <dcterms:created xsi:type="dcterms:W3CDTF">2006-08-16T00:00:00Z</dcterms:created>
  <dcterms:modified xsi:type="dcterms:W3CDTF">2020-09-08T04:07:17Z</dcterms:modified>
</cp:coreProperties>
</file>